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2.xml" ContentType="application/vnd.openxmlformats-officedocument.presentationml.slide+xml"/>
  <Override PartName="/ppt/slides/slide36.xml" ContentType="application/vnd.openxmlformats-officedocument.presentationml.slide+xml"/>
  <Override PartName="/ppt/slides/slide21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261" r:id="rId3"/>
    <p:sldId id="263" r:id="rId4"/>
    <p:sldId id="264" r:id="rId5"/>
    <p:sldId id="305" r:id="rId6"/>
    <p:sldId id="304" r:id="rId7"/>
    <p:sldId id="334" r:id="rId8"/>
    <p:sldId id="338" r:id="rId9"/>
    <p:sldId id="340" r:id="rId10"/>
    <p:sldId id="365" r:id="rId11"/>
    <p:sldId id="366" r:id="rId12"/>
    <p:sldId id="364" r:id="rId13"/>
    <p:sldId id="343" r:id="rId14"/>
    <p:sldId id="339" r:id="rId15"/>
    <p:sldId id="346" r:id="rId16"/>
    <p:sldId id="350" r:id="rId17"/>
    <p:sldId id="363" r:id="rId18"/>
    <p:sldId id="362" r:id="rId19"/>
    <p:sldId id="367" r:id="rId20"/>
    <p:sldId id="368" r:id="rId21"/>
    <p:sldId id="341" r:id="rId22"/>
    <p:sldId id="349" r:id="rId23"/>
    <p:sldId id="353" r:id="rId24"/>
    <p:sldId id="371" r:id="rId25"/>
    <p:sldId id="369" r:id="rId26"/>
    <p:sldId id="351" r:id="rId27"/>
    <p:sldId id="372" r:id="rId28"/>
    <p:sldId id="374" r:id="rId29"/>
    <p:sldId id="373" r:id="rId30"/>
    <p:sldId id="375" r:id="rId31"/>
    <p:sldId id="378" r:id="rId32"/>
    <p:sldId id="379" r:id="rId33"/>
    <p:sldId id="380" r:id="rId34"/>
    <p:sldId id="383" r:id="rId35"/>
    <p:sldId id="354" r:id="rId36"/>
    <p:sldId id="27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62" d="100"/>
          <a:sy n="62" d="100"/>
        </p:scale>
        <p:origin x="860" y="40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4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07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4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5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7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0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31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6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3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8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0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8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94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0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7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9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017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863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964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950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164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25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208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873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179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48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341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72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9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qufaculty.qu.edu.qa/rbrown/projects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keuropa.eu/sites/default/files/2019-10/5_Policy%20Brief%20Business%20and%20Human%20Rights.pdf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&amp;Environmental Law and HUMAN RIGHTS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/>
              <a:t>Advocacy means taking </a:t>
            </a:r>
            <a:r>
              <a:rPr lang="en-US" sz="5400" dirty="0"/>
              <a:t>action to create </a:t>
            </a:r>
            <a:r>
              <a:rPr lang="en-US" sz="5400" dirty="0" smtClean="0"/>
              <a:t>change.</a:t>
            </a:r>
            <a:endParaRPr lang="en-US" sz="4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4804" y="2000250"/>
            <a:ext cx="9692206" cy="415995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/>
              <a:t>Advocacy means taking </a:t>
            </a:r>
            <a:r>
              <a:rPr lang="en-US" sz="5400" dirty="0"/>
              <a:t>action to create </a:t>
            </a:r>
            <a:r>
              <a:rPr lang="en-US" sz="5400" dirty="0" smtClean="0"/>
              <a:t>change.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5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/>
              <a:t>Giving support to or to recommend a policy to create change. </a:t>
            </a:r>
          </a:p>
        </p:txBody>
      </p:sp>
    </p:spTree>
    <p:extLst>
      <p:ext uri="{BB962C8B-B14F-4D97-AF65-F5344CB8AC3E}">
        <p14:creationId xmlns:p14="http://schemas.microsoft.com/office/powerpoint/2010/main" val="12408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policy? </a:t>
            </a:r>
          </a:p>
        </p:txBody>
      </p:sp>
    </p:spTree>
    <p:extLst>
      <p:ext uri="{BB962C8B-B14F-4D97-AF65-F5344CB8AC3E}">
        <p14:creationId xmlns:p14="http://schemas.microsoft.com/office/powerpoint/2010/main" val="9489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753154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/>
              <a:t>“A definite course or method of action selected from among alternatives and in the light of given conditions to guide and, usually, to determine present and future decisions.”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is not necessarily the same as law.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help guide decisions, while law implement rules, procedures, or standards.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policy brief?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4804" y="2084832"/>
            <a:ext cx="9692206" cy="407537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policy brief is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short evidence based document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ritten for uninformed policy makers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either (1) give nuanced information about a problem (</a:t>
            </a:r>
            <a:r>
              <a:rPr lang="en-US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 (2) propose a solution to a problem (</a:t>
            </a:r>
            <a:r>
              <a:rPr lang="en-US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748790"/>
            <a:ext cx="8972532" cy="39175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better to think of policy briefs as in a continuum…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Note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Brief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Summaries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Snapshot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advocacy policy brief?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689681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4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Brown, Clinical Assistant Professor, College of Law, Qatar University; Affiliate, Centre for Law and Development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Interest: artificial intelligence, cybersecurity, legal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and analysis,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http://qufaculty.qu.edu.qa/rbrown/projects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97" y="3432725"/>
            <a:ext cx="1885950" cy="2077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95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Advocates for, or recommends a change, in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policy, or the lack thereof.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9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3183" y="1870127"/>
            <a:ext cx="9707078" cy="30714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writing a policy brief, you must ask who it is who makes the policy you want to discuss? 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7250" y="1885950"/>
            <a:ext cx="9139410" cy="3780435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policy is related to EU and environmental law or EU and human rights, then who are the policy makers?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reader is the policymaker?</a:t>
            </a:r>
          </a:p>
        </p:txBody>
      </p:sp>
    </p:spTree>
    <p:extLst>
      <p:ext uri="{BB962C8B-B14F-4D97-AF65-F5344CB8AC3E}">
        <p14:creationId xmlns:p14="http://schemas.microsoft.com/office/powerpoint/2010/main" val="11904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advocacy mean arguing with someone who disagrees with your opinion?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advocacy is a dialogue.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/>
              <a:t>Effective policy advocacy is a process of engaging in dialogue towards ownership and influence</a:t>
            </a:r>
            <a:r>
              <a:rPr lang="en-US" sz="3600" dirty="0" smtClean="0"/>
              <a:t>.”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-ICPA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8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advocacy understands the audience.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5831" y="2084832"/>
            <a:ext cx="9175002" cy="40753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busy, informed, non-specialist audience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hook audience early on and get them interested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persuade with scientific data and research</a:t>
            </a:r>
          </a:p>
        </p:txBody>
      </p:sp>
    </p:spTree>
    <p:extLst>
      <p:ext uri="{BB962C8B-B14F-4D97-AF65-F5344CB8AC3E}">
        <p14:creationId xmlns:p14="http://schemas.microsoft.com/office/powerpoint/2010/main" val="4833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advocacy understands its purpose.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 purpose, focus, and strategy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realistic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practical solutions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advocacy is one that people actually read.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6" y="1740489"/>
            <a:ext cx="8088045" cy="35390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C356,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Bldg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I09, Rm D305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Hours: Sunday/Tuesday, 11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– 12:00 PM; Monday/Wednesday 10:00AM-11:00AM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69" y="2084832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succinct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(not wordy/not academic)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 to understand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randed (CLD/Erasmus+) and promoted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0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0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different parts?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(catchy)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Summary/Key Points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(understandable and engaging)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(problem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tatement)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Body/Main Findings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(evidence/research)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(restate the problem and solution)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(maximum of three)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or two only)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Acknowledgement, Author, Disclaimer</a:t>
            </a:r>
          </a:p>
        </p:txBody>
      </p:sp>
    </p:spTree>
    <p:extLst>
      <p:ext uri="{BB962C8B-B14F-4D97-AF65-F5344CB8AC3E}">
        <p14:creationId xmlns:p14="http://schemas.microsoft.com/office/powerpoint/2010/main" val="6042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the formatting different?</a:t>
            </a:r>
          </a:p>
        </p:txBody>
      </p:sp>
    </p:spTree>
    <p:extLst>
      <p:ext uri="{BB962C8B-B14F-4D97-AF65-F5344CB8AC3E}">
        <p14:creationId xmlns:p14="http://schemas.microsoft.com/office/powerpoint/2010/main" val="17655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Policy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endParaRPr lang="en-US" sz="4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AK </a:t>
            </a:r>
            <a:r>
              <a:rPr lang="en-US" sz="4000" dirty="0"/>
              <a:t>Europa, Business and Human Rights, 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www.akeuropa.eu/sites/default/files/2019-10/5_Policy%20Brief%20Business%20and%20Human%20Rights.pdf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82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FOR NEXT CLASS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771650"/>
            <a:ext cx="8788088" cy="389473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/>
              <a:t>What is an </a:t>
            </a:r>
            <a:r>
              <a:rPr lang="en-US" sz="2800" b="1" dirty="0" smtClean="0"/>
              <a:t>EU </a:t>
            </a:r>
            <a:r>
              <a:rPr lang="en-US" sz="2800" b="1" dirty="0"/>
              <a:t>policy on environmental law or human rights law that you would want to change</a:t>
            </a:r>
            <a:r>
              <a:rPr lang="en-US" sz="2800" b="1" dirty="0" smtClean="0"/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or Human Rights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top 3 EU related policy problem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specific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DEADLINE: 12pm tomorrow, email to me 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assign groups based on your email.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Monday, Tuesday, Wednesday, Thursday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18-21, 2021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Time: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PM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will be held online via Microsoft Teams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5196" y="2311620"/>
            <a:ext cx="9417935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is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advocacy policy brief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use policy brief as an advocacy tool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support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promote your policy brief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875546"/>
            <a:ext cx="9300489" cy="428465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Policy Briefs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Topic Exploration and Template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EU and environmental law issues, and EU and human rights issues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3: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Defend: EU and Environmental Law Problem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Defend: EU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Hunan Rights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Problem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4: Evidence, Strategy, and Promotion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Communication Tool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your Policy Brief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 deliverable?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(3-6 pages, 750-1500 words)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October 28, 2021, 8pm</a:t>
            </a:r>
            <a:endParaRPr lang="en-US" sz="4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advocacy?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QPT3VHF6MKWP-83287781-39061</_dlc_DocId>
    <_dlc_DocIdUrl xmlns="4595ca7b-3a15-4971-af5f-cadc29c03e04">
      <Url>https://www.qu.edu.qa/_layouts/15/DocIdRedir.aspx?ID=QPT3VHF6MKWP-83287781-39061</Url>
      <Description>QPT3VHF6MKWP-83287781-39061</Description>
    </_dlc_DocIdUrl>
  </documentManagement>
</p:properties>
</file>

<file path=customXml/itemProps1.xml><?xml version="1.0" encoding="utf-8"?>
<ds:datastoreItem xmlns:ds="http://schemas.openxmlformats.org/officeDocument/2006/customXml" ds:itemID="{0A63EA47-6E3E-4393-9B55-37E445D35A80}"/>
</file>

<file path=customXml/itemProps2.xml><?xml version="1.0" encoding="utf-8"?>
<ds:datastoreItem xmlns:ds="http://schemas.openxmlformats.org/officeDocument/2006/customXml" ds:itemID="{D9E31F03-7C31-4D22-8A2D-024F277029BC}"/>
</file>

<file path=customXml/itemProps3.xml><?xml version="1.0" encoding="utf-8"?>
<ds:datastoreItem xmlns:ds="http://schemas.openxmlformats.org/officeDocument/2006/customXml" ds:itemID="{89A678F2-7340-4F0B-8A6C-C45D64ADB89E}"/>
</file>

<file path=customXml/itemProps4.xml><?xml version="1.0" encoding="utf-8"?>
<ds:datastoreItem xmlns:ds="http://schemas.openxmlformats.org/officeDocument/2006/customXml" ds:itemID="{9AAE86ED-31B6-402F-A29B-A6ED4F382290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4220</TotalTime>
  <Words>863</Words>
  <Application>Microsoft Office PowerPoint</Application>
  <PresentationFormat>Widescreen</PresentationFormat>
  <Paragraphs>178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Doha courses on European union law  POLICY BRIEF WRITING EU &amp;Environmental Law and HUMAN RIGHTS Dr. RAFAEL BROWN</vt:lpstr>
      <vt:lpstr>WELCOME TO THE COURSE</vt:lpstr>
      <vt:lpstr>WELCOME TO THE COURSE</vt:lpstr>
      <vt:lpstr>WELCOME TO THE COURSE</vt:lpstr>
      <vt:lpstr>DAY 1: Introduction</vt:lpstr>
      <vt:lpstr>LEARNING OUTCOMES</vt:lpstr>
      <vt:lpstr>Syllabus Overview</vt:lpstr>
      <vt:lpstr>COURSE Introduction</vt:lpstr>
      <vt:lpstr>ADVOCACY</vt:lpstr>
      <vt:lpstr>ADVOCACY</vt:lpstr>
      <vt:lpstr>ADVOCACY</vt:lpstr>
      <vt:lpstr>Policy</vt:lpstr>
      <vt:lpstr>Policy</vt:lpstr>
      <vt:lpstr>Policy</vt:lpstr>
      <vt:lpstr>Policy</vt:lpstr>
      <vt:lpstr>Policy BRIEF</vt:lpstr>
      <vt:lpstr>Policy BRIEF</vt:lpstr>
      <vt:lpstr>Policy BRIEF</vt:lpstr>
      <vt:lpstr>Policy BRIEF</vt:lpstr>
      <vt:lpstr>Policy BRIEF</vt:lpstr>
      <vt:lpstr>Policy</vt:lpstr>
      <vt:lpstr>Policy MAKER</vt:lpstr>
      <vt:lpstr>Policy BRIEF</vt:lpstr>
      <vt:lpstr>Policy BRIEF</vt:lpstr>
      <vt:lpstr>Policy BRIEF</vt:lpstr>
      <vt:lpstr>Policy BRIEF</vt:lpstr>
      <vt:lpstr>Policy BRIEF</vt:lpstr>
      <vt:lpstr>Policy BRIEF</vt:lpstr>
      <vt:lpstr>Policy BRIEF</vt:lpstr>
      <vt:lpstr>Policy BRIEF</vt:lpstr>
      <vt:lpstr>How to Write a Policy Brief</vt:lpstr>
      <vt:lpstr>How to Write a Policy Brief</vt:lpstr>
      <vt:lpstr>How to Write a Policy Brief</vt:lpstr>
      <vt:lpstr>How to Write a Policy Brief</vt:lpstr>
      <vt:lpstr>ASSIGNMENT FOR NEXT CLASS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Fatma Mansour M A Almesleh</dc:creator>
  <cp:lastModifiedBy>Rafael Dean Brown</cp:lastModifiedBy>
  <cp:revision>190</cp:revision>
  <dcterms:created xsi:type="dcterms:W3CDTF">2015-10-18T15:36:54Z</dcterms:created>
  <dcterms:modified xsi:type="dcterms:W3CDTF">2021-10-17T17:25:16Z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c0fdc9c5-6434-4407-bddc-b13c9485d3db</vt:lpwstr>
  </property>
</Properties>
</file>